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61" r:id="rId7"/>
    <p:sldId id="262" r:id="rId8"/>
    <p:sldId id="265" r:id="rId9"/>
    <p:sldId id="264" r:id="rId10"/>
    <p:sldId id="268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6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08286"/>
            <a:ext cx="7415927" cy="3353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Empowering Smart Hiring Decisions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99452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browser extension and platform integrated with job sites. 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4037" y="631328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82316" y="7062277"/>
            <a:ext cx="229552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Group 3 – Next 72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3A66D3F0-A1CC-6B63-EBBD-DF5D56DF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74" t="16918" r="27137" b="11579"/>
          <a:stretch/>
        </p:blipFill>
        <p:spPr>
          <a:xfrm>
            <a:off x="2299644" y="767443"/>
            <a:ext cx="3186757" cy="2940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16185"/>
            <a:ext cx="8943499" cy="1117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Thank You</a:t>
            </a:r>
            <a:endParaRPr lang="en-US" sz="7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62044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 appreciate your time and interest in our innovative hiring solution.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3940"/>
            <a:ext cx="7155894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Recruitment Challenges</a:t>
            </a:r>
            <a:endParaRPr lang="en-US" sz="5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50186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58466" y="2585085"/>
            <a:ext cx="166449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2501860"/>
            <a:ext cx="4196120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Lack of verified information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6280" y="305502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Current platforms lack real-time information on companies and employees.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64037" y="4369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1438" y="4452818"/>
            <a:ext cx="220504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2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66280" y="436959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Unreliable feedback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66280" y="49227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Feedback during the hiring process is often incomplete or unreliable.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64037" y="62373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1677" y="6320552"/>
            <a:ext cx="22002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3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666280" y="6237327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Difficult assessment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66280" y="67904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Employees struggle to evaluate company culture.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9971"/>
            <a:ext cx="7129939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Our Innovative Solution</a:t>
            </a:r>
            <a:endParaRPr lang="en-US" sz="5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081" y="1900238"/>
            <a:ext cx="30480" cy="5609273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481554" y="2440305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56608" y="21778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51037" y="2261116"/>
            <a:ext cx="166449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92110" y="214705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Browser Extension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92110" y="2700218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Integrates with job platforms like LinkedIn and Indeed.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81554" y="45240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56608" y="42616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24010" y="4344829"/>
            <a:ext cx="220504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2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592110" y="4230767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Verified Insights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478393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Provides real-time information on companies and employees.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81554" y="660773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56608" y="63453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124248" y="6428542"/>
            <a:ext cx="22002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3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592110" y="63144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Informed Decisions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92110" y="686764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Helps users make smarter hiring decisions.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761" y="591979"/>
            <a:ext cx="5638324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Key Features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61" y="1619012"/>
            <a:ext cx="536972" cy="536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761" y="2370773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Verified Reviews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1761" y="2852023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Reliable and authentic data on companies and employees.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61" y="3840004"/>
            <a:ext cx="536972" cy="536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761" y="4591764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Browser Extension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1761" y="5073015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Display reviews directly on job profiles.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61" y="6060996"/>
            <a:ext cx="536972" cy="536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761" y="6812756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Real-time Analytics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1761" y="7294007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Dashboards with up-to-date information.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318" y="536615"/>
            <a:ext cx="5107424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How it works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18" y="1466850"/>
            <a:ext cx="972741" cy="1556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1881" y="1661398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Installation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31881" y="2097286"/>
            <a:ext cx="651760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Install the extension for LinkedIn and Indeed.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318" y="3023354"/>
            <a:ext cx="972741" cy="15565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1881" y="3217902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Access to reviews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31881" y="3653790"/>
            <a:ext cx="651760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Check verified reviews on company and employee profiles.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318" y="4579858"/>
            <a:ext cx="972741" cy="15565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1881" y="4774406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Trend analysis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1881" y="5210294"/>
            <a:ext cx="651760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 the dashboard to analyse trends.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318" y="6136362"/>
            <a:ext cx="972741" cy="15565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1881" y="6330910"/>
            <a:ext cx="255365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Informed decision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1881" y="6766798"/>
            <a:ext cx="651760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Make hiring decisions based on reliable data.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E390E-C656-6391-05A1-AED06FC1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711" y="1437524"/>
            <a:ext cx="2509035" cy="25090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6229" y="48101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Why choose us?</a:t>
            </a:r>
            <a:endParaRPr lang="en-US" sz="5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95544" y="391227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Increased Decision Accuracy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84DC0F46-D397-CAD5-9B94-7593C79C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83" y="1420882"/>
            <a:ext cx="2509035" cy="2509035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B177C741-1894-1ADA-8EE7-1870DCE8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383" y="4855987"/>
            <a:ext cx="2509035" cy="2509035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4C8D7444-6FFC-55E2-2EE3-C50489FCC3BC}"/>
              </a:ext>
            </a:extLst>
          </p:cNvPr>
          <p:cNvSpPr/>
          <p:nvPr/>
        </p:nvSpPr>
        <p:spPr>
          <a:xfrm>
            <a:off x="2274689" y="7473334"/>
            <a:ext cx="4440422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Cost-Effective Insights</a:t>
            </a:r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05ABBC2B-A044-8E8B-057C-2552ACEF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47" y="1420882"/>
            <a:ext cx="2509035" cy="2509035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1511B4BB-1AB0-1D7A-579A-7A7CCDA52156}"/>
              </a:ext>
            </a:extLst>
          </p:cNvPr>
          <p:cNvSpPr/>
          <p:nvPr/>
        </p:nvSpPr>
        <p:spPr>
          <a:xfrm>
            <a:off x="5858005" y="393888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User-Friendly Integration</a:t>
            </a:r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A93704E4-E2EE-4C1C-08AE-D075DBF92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123" y="4857594"/>
            <a:ext cx="2509035" cy="2509035"/>
          </a:xfrm>
          <a:prstGeom prst="rect">
            <a:avLst/>
          </a:prstGeom>
        </p:spPr>
      </p:pic>
      <p:sp>
        <p:nvSpPr>
          <p:cNvPr id="18" name="Text 6">
            <a:extLst>
              <a:ext uri="{FF2B5EF4-FFF2-40B4-BE49-F238E27FC236}">
                <a16:creationId xmlns:a16="http://schemas.microsoft.com/office/drawing/2014/main" id="{021B228D-CC8A-BE40-3BF1-30CA829BD25B}"/>
              </a:ext>
            </a:extLst>
          </p:cNvPr>
          <p:cNvSpPr/>
          <p:nvPr/>
        </p:nvSpPr>
        <p:spPr>
          <a:xfrm>
            <a:off x="8954570" y="7466284"/>
            <a:ext cx="2226588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Scalable for All Business Sizes</a:t>
            </a: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A0CBF3FC-ED3B-4B82-B0AB-9CDBEDE9877E}"/>
              </a:ext>
            </a:extLst>
          </p:cNvPr>
          <p:cNvSpPr/>
          <p:nvPr/>
        </p:nvSpPr>
        <p:spPr>
          <a:xfrm>
            <a:off x="10529320" y="393888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Innovative Business Model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3767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Target Audience</a:t>
            </a:r>
            <a:endParaRPr lang="en-US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97003" y="190988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Employers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Get better insights to improve hiring accuracy.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Job Seekers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Make informed decisions about potential employers.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970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Recruiters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Match candidates to the right companies using verified feedback.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97003" y="652938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HR Teams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 feedback to improve retention and company culture.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161" y="2504172"/>
            <a:ext cx="1711893" cy="17118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81818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23565" y="2504172"/>
            <a:ext cx="1711893" cy="171189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38125" cap="sq">
              <a:solidFill>
                <a:srgbClr val="3BB8B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03862" y="2504172"/>
            <a:ext cx="1711893" cy="17118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35A7C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87473" y="2504172"/>
            <a:ext cx="1711893" cy="17118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4A80B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2775108" y="3949378"/>
            <a:ext cx="855946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675377" y="3949378"/>
            <a:ext cx="855946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658495" y="3949378"/>
            <a:ext cx="855946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684210" y="3949378"/>
            <a:ext cx="855946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916460" y="4120815"/>
            <a:ext cx="3522651" cy="0"/>
          </a:xfrm>
          <a:prstGeom prst="line">
            <a:avLst/>
          </a:prstGeom>
          <a:ln w="238125" cap="flat">
            <a:solidFill>
              <a:srgbClr val="81818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5400000">
            <a:off x="4231493" y="3926173"/>
            <a:ext cx="415237" cy="389285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5657243" y="4156766"/>
            <a:ext cx="1692182" cy="0"/>
          </a:xfrm>
          <a:prstGeom prst="line">
            <a:avLst/>
          </a:prstGeom>
          <a:ln w="238125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 rot="5400000">
            <a:off x="7209669" y="3942502"/>
            <a:ext cx="415237" cy="389285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5" y="0"/>
                </a:lnTo>
                <a:lnTo>
                  <a:pt x="519045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8687993" y="4120815"/>
            <a:ext cx="1692182" cy="0"/>
          </a:xfrm>
          <a:prstGeom prst="line">
            <a:avLst/>
          </a:prstGeom>
          <a:ln w="238125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5400000">
            <a:off x="10136109" y="3926173"/>
            <a:ext cx="415237" cy="389285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6" y="0"/>
                </a:lnTo>
                <a:lnTo>
                  <a:pt x="519046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1453120" y="4120815"/>
            <a:ext cx="1692182" cy="0"/>
          </a:xfrm>
          <a:prstGeom prst="line">
            <a:avLst/>
          </a:prstGeom>
          <a:ln w="238125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 rot="5400000">
            <a:off x="12974131" y="3926173"/>
            <a:ext cx="415237" cy="389285"/>
          </a:xfrm>
          <a:custGeom>
            <a:avLst/>
            <a:gdLst/>
            <a:ahLst/>
            <a:cxnLst/>
            <a:rect l="l" t="t" r="r" b="b"/>
            <a:pathLst>
              <a:path w="519046" h="486606">
                <a:moveTo>
                  <a:pt x="0" y="0"/>
                </a:moveTo>
                <a:lnTo>
                  <a:pt x="519045" y="0"/>
                </a:lnTo>
                <a:lnTo>
                  <a:pt x="519045" y="486605"/>
                </a:lnTo>
                <a:lnTo>
                  <a:pt x="0" y="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490403" y="2245331"/>
            <a:ext cx="569408" cy="56940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8181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1666" tIns="41666" rIns="41666" bIns="41666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390672" y="2245331"/>
            <a:ext cx="569408" cy="56940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B8B2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1666" tIns="41666" rIns="41666" bIns="41666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375105" y="2245331"/>
            <a:ext cx="569408" cy="56940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A7C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1666" tIns="41666" rIns="41666" bIns="41666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402134" y="2245331"/>
            <a:ext cx="569408" cy="56940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80B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1666" tIns="41666" rIns="41666" bIns="41666" rtlCol="0" anchor="ctr"/>
            <a:lstStyle/>
            <a:p>
              <a:pPr algn="ctr">
                <a:lnSpc>
                  <a:spcPts val="2127"/>
                </a:lnSpc>
              </a:pPr>
              <a:endParaRPr sz="144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2775107" y="4409068"/>
            <a:ext cx="0" cy="866886"/>
          </a:xfrm>
          <a:prstGeom prst="line">
            <a:avLst/>
          </a:prstGeom>
          <a:ln w="95250" cap="flat">
            <a:solidFill>
              <a:srgbClr val="818181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flipH="1">
            <a:off x="5679511" y="4409068"/>
            <a:ext cx="0" cy="866886"/>
          </a:xfrm>
          <a:prstGeom prst="line">
            <a:avLst/>
          </a:prstGeom>
          <a:ln w="95250" cap="flat">
            <a:solidFill>
              <a:srgbClr val="3BB8B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>
            <a:off x="8666765" y="4409068"/>
            <a:ext cx="0" cy="866886"/>
          </a:xfrm>
          <a:prstGeom prst="line">
            <a:avLst/>
          </a:prstGeom>
          <a:ln w="95250" cap="flat">
            <a:solidFill>
              <a:srgbClr val="35A7C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2" name="AutoShape 42"/>
          <p:cNvSpPr/>
          <p:nvPr/>
        </p:nvSpPr>
        <p:spPr>
          <a:xfrm flipH="1">
            <a:off x="11696615" y="4409068"/>
            <a:ext cx="0" cy="866886"/>
          </a:xfrm>
          <a:prstGeom prst="line">
            <a:avLst/>
          </a:prstGeom>
          <a:ln w="95250" cap="flat">
            <a:solidFill>
              <a:srgbClr val="4A80BE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2" name="Freeform 62"/>
          <p:cNvSpPr/>
          <p:nvPr/>
        </p:nvSpPr>
        <p:spPr>
          <a:xfrm>
            <a:off x="2194984" y="2822360"/>
            <a:ext cx="1160247" cy="961071"/>
          </a:xfrm>
          <a:custGeom>
            <a:avLst/>
            <a:gdLst/>
            <a:ahLst/>
            <a:cxnLst/>
            <a:rect l="l" t="t" r="r" b="b"/>
            <a:pathLst>
              <a:path w="1450309" h="1201339">
                <a:moveTo>
                  <a:pt x="0" y="0"/>
                </a:moveTo>
                <a:lnTo>
                  <a:pt x="1450309" y="0"/>
                </a:lnTo>
                <a:lnTo>
                  <a:pt x="1450309" y="1201339"/>
                </a:lnTo>
                <a:lnTo>
                  <a:pt x="0" y="1201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5173650" y="2825698"/>
            <a:ext cx="957733" cy="957733"/>
          </a:xfrm>
          <a:custGeom>
            <a:avLst/>
            <a:gdLst/>
            <a:ahLst/>
            <a:cxnLst/>
            <a:rect l="l" t="t" r="r" b="b"/>
            <a:pathLst>
              <a:path w="1197166" h="1197166">
                <a:moveTo>
                  <a:pt x="0" y="0"/>
                </a:moveTo>
                <a:lnTo>
                  <a:pt x="1197166" y="0"/>
                </a:lnTo>
                <a:lnTo>
                  <a:pt x="1197166" y="1197166"/>
                </a:lnTo>
                <a:lnTo>
                  <a:pt x="0" y="1197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8112798" y="2822359"/>
            <a:ext cx="1070046" cy="1070046"/>
          </a:xfrm>
          <a:custGeom>
            <a:avLst/>
            <a:gdLst/>
            <a:ahLst/>
            <a:cxnLst/>
            <a:rect l="l" t="t" r="r" b="b"/>
            <a:pathLst>
              <a:path w="1337558" h="1337558">
                <a:moveTo>
                  <a:pt x="0" y="0"/>
                </a:moveTo>
                <a:lnTo>
                  <a:pt x="1337557" y="0"/>
                </a:lnTo>
                <a:lnTo>
                  <a:pt x="1337557" y="1337558"/>
                </a:lnTo>
                <a:lnTo>
                  <a:pt x="0" y="13375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0948477" y="2790554"/>
            <a:ext cx="1189886" cy="1189886"/>
          </a:xfrm>
          <a:custGeom>
            <a:avLst/>
            <a:gdLst/>
            <a:ahLst/>
            <a:cxnLst/>
            <a:rect l="l" t="t" r="r" b="b"/>
            <a:pathLst>
              <a:path w="1487357" h="1487357">
                <a:moveTo>
                  <a:pt x="0" y="0"/>
                </a:moveTo>
                <a:lnTo>
                  <a:pt x="1487357" y="0"/>
                </a:lnTo>
                <a:lnTo>
                  <a:pt x="1487357" y="1487356"/>
                </a:lnTo>
                <a:lnTo>
                  <a:pt x="0" y="14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822960" y="5637289"/>
            <a:ext cx="3523937" cy="176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006" b="1" spc="10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Freemium Model:</a:t>
            </a:r>
          </a:p>
          <a:p>
            <a:pPr algn="ctr">
              <a:lnSpc>
                <a:spcPts val="2807"/>
              </a:lnSpc>
            </a:pPr>
            <a:r>
              <a:rPr lang="en-US" sz="2006" spc="10" dirty="0">
                <a:solidFill>
                  <a:srgbClr val="000000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Free basic features with paid access to premium insights and analytics.</a:t>
            </a:r>
          </a:p>
          <a:p>
            <a:pPr algn="ctr">
              <a:lnSpc>
                <a:spcPts val="2807"/>
              </a:lnSpc>
            </a:pPr>
            <a:r>
              <a:rPr lang="en-US" sz="2006" spc="10" dirty="0">
                <a:solidFill>
                  <a:srgbClr val="000000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(For natural spreading)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439112" y="5633804"/>
            <a:ext cx="2719191" cy="204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20" b="1" spc="10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Company Subscriptions:</a:t>
            </a:r>
          </a:p>
          <a:p>
            <a:pPr algn="ctr">
              <a:lnSpc>
                <a:spcPts val="2687"/>
              </a:lnSpc>
            </a:pPr>
            <a:r>
              <a:rPr lang="en-US" sz="1920" spc="10" dirty="0">
                <a:solidFill>
                  <a:srgbClr val="000000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Charge companies for access to verified reviews and analytics.</a:t>
            </a:r>
          </a:p>
          <a:p>
            <a:pPr algn="ctr">
              <a:lnSpc>
                <a:spcPts val="2687"/>
              </a:lnSpc>
            </a:pPr>
            <a:endParaRPr lang="en-US" sz="1920" spc="10" dirty="0">
              <a:solidFill>
                <a:srgbClr val="000000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7644054" y="5697198"/>
            <a:ext cx="2207383" cy="10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20" b="1" spc="10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Sponsored Individuals and Company Profiles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578832" y="5661271"/>
            <a:ext cx="2785420" cy="170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20" b="1" spc="1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Data Licensing:</a:t>
            </a:r>
          </a:p>
          <a:p>
            <a:pPr algn="ctr">
              <a:lnSpc>
                <a:spcPts val="2687"/>
              </a:lnSpc>
            </a:pPr>
            <a:r>
              <a:rPr lang="en-US" sz="1920" spc="10">
                <a:solidFill>
                  <a:srgbClr val="000000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Sell anonymized data to HR firms and recruitment agencies.</a:t>
            </a:r>
          </a:p>
          <a:p>
            <a:pPr algn="ctr">
              <a:lnSpc>
                <a:spcPts val="2687"/>
              </a:lnSpc>
            </a:pPr>
            <a:endParaRPr lang="en-US" sz="1920" spc="10">
              <a:solidFill>
                <a:srgbClr val="000000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2490403" y="2307024"/>
            <a:ext cx="569408" cy="36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 b="1" spc="10">
                <a:solidFill>
                  <a:srgbClr val="FFFFFF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1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390672" y="2307024"/>
            <a:ext cx="569408" cy="36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 b="1" spc="10">
                <a:solidFill>
                  <a:srgbClr val="FFFFFF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375105" y="2307024"/>
            <a:ext cx="569408" cy="36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 b="1" spc="10">
                <a:solidFill>
                  <a:srgbClr val="FFFFFF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3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402134" y="2307024"/>
            <a:ext cx="569408" cy="36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 b="1" spc="10">
                <a:solidFill>
                  <a:srgbClr val="FFFFFF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4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060474" y="468259"/>
            <a:ext cx="4509453" cy="12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3759" b="1" spc="18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Business Model</a:t>
            </a:r>
          </a:p>
          <a:p>
            <a:pPr algn="ctr">
              <a:lnSpc>
                <a:spcPts val="5263"/>
              </a:lnSpc>
            </a:pPr>
            <a:r>
              <a:rPr lang="en-US" sz="3759" b="1" spc="18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(Revenue streams)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761" y="591979"/>
            <a:ext cx="5638324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Join Us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61" y="1619012"/>
            <a:ext cx="536972" cy="536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761" y="2370773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Focus on Opportunity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1761" y="2852023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Part of the Future of Smart Hiring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61" y="3840004"/>
            <a:ext cx="536972" cy="536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761" y="4591764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Visit Our Website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1761" y="5073015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For more details on our services.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61" y="6060996"/>
            <a:ext cx="536972" cy="536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761" y="6812756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Contact Us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1761" y="7294007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For any questions or information requests.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345</Words>
  <Application>Microsoft Office PowerPoint</Application>
  <PresentationFormat>Custom</PresentationFormat>
  <Paragraphs>86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ayman edris</cp:lastModifiedBy>
  <cp:revision>13</cp:revision>
  <dcterms:created xsi:type="dcterms:W3CDTF">2024-10-19T11:37:01Z</dcterms:created>
  <dcterms:modified xsi:type="dcterms:W3CDTF">2024-10-24T05:45:48Z</dcterms:modified>
</cp:coreProperties>
</file>